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1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A887E-3696-6EB0-6CBA-4F323220B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80D10-B24A-70D3-DFD5-33D5570C6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0B3B5-AF6A-2953-A0E3-964FFE41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3023-2060-4903-881B-8AE1556DAAB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DAD72-F887-25C1-EEAC-56513EF6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B4A38-75AD-E652-CECB-D08B3A67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F9FB-EEEA-49C9-A9AC-3A8886BE16B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7CFDB0D-BAA8-7ED9-1182-9F0618761C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85188"/>
            <a:ext cx="12276306" cy="804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3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28104-A48D-C201-FFF0-F70E9BE68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079AA8-67F4-13AB-DDF8-7962F3B8D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687DC-A9DE-CF91-3BF6-00E598B8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3023-2060-4903-881B-8AE1556DAAB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C1A73-F772-C7E8-B4AD-CC874C19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92F89-54F9-085C-54EE-F3CFC1B8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F9FB-EEEA-49C9-A9AC-3A8886BE1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4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3AF33-ACA2-6AFB-FD5C-312F4ED81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0BFBB-4AF2-3B93-86BE-DFB56493F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2C820-67BF-3569-3513-CF55180BF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3023-2060-4903-881B-8AE1556DAAB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995EA-F66B-C4DA-38ED-FB8833ADB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79643-4982-5997-302E-48292F76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F9FB-EEEA-49C9-A9AC-3A8886BE1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05821-A8E5-CD86-4213-0C602B34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37AF-2852-4F48-96C4-8A37204AC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BDDA3-67FD-705E-3B2D-14CE05CD0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3023-2060-4903-881B-8AE1556DAAB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B589-1145-D7DE-1D10-7B34077D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323B6-1898-D76F-4BA0-A56EF186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F9FB-EEEA-49C9-A9AC-3A8886BE1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0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FCE3-9EE6-184D-BA5E-02B08165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0F056-F658-0C09-7B0A-4DA0C7F44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7B900-D3D9-C8A4-6C8D-B4DFF69D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3023-2060-4903-881B-8AE1556DAAB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D3703-DDAB-3E57-26CE-3A8FC06D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CD2DF-AD8F-C2E3-F327-D7D6C3DB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F9FB-EEEA-49C9-A9AC-3A8886BE1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3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78A69-1A39-089E-F360-95BB16AE5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D86BD-658A-A6DA-8A59-5A12B26492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5E3CB-A4F4-3C83-497E-C7D654B90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88A4D-F84B-C527-C899-489EAD081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3023-2060-4903-881B-8AE1556DAAB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0868F-EEB9-DBC6-D95E-ECC8D07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C4B28-A8B7-9A06-1B97-449E8C13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F9FB-EEEA-49C9-A9AC-3A8886BE1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8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BE838-F5FF-7CFF-14C0-817AAC3D1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7A144-5DF6-F101-3C75-2D1CFD86E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F6F4F-EBFE-DD02-FD8A-22BD38FD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4D366C-782B-DF2A-8291-F7015D5C8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97CB59-2D1D-D308-073C-65AB011FB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AA5E6A-44C4-C2FE-B6E4-100E867E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3023-2060-4903-881B-8AE1556DAAB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A1455-0D8B-30B2-2116-6B51FDFD4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A2FB85-B48D-B8AB-A9FC-4DE03ACE5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F9FB-EEEA-49C9-A9AC-3A8886BE1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4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57BC-F671-E083-F4EC-7A698F196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0B229-8CEF-5B36-95AD-ACAF0585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3023-2060-4903-881B-8AE1556DAAB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5D4BA5-19AD-3405-BF8E-09D3E55BD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E76DF-685B-8435-5A2C-89534DB0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F9FB-EEEA-49C9-A9AC-3A8886BE1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4ED379-D86E-5079-0C83-405D73CC8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3023-2060-4903-881B-8AE1556DAAB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0DB67A-16BC-3966-2A55-8A65E3C2A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9BD4B-02C5-8AF4-318A-7216C8404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F9FB-EEEA-49C9-A9AC-3A8886BE1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3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BBCA-9022-8073-9F4F-1BC5454BC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ACB98-21F5-D5CE-98A8-14BAE0CC0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99E1D0-44F2-55B5-7FD6-C2B5E2326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6D7A8-642E-B97E-E86E-A9632C9E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3023-2060-4903-881B-8AE1556DAAB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F3A36-AA98-409E-D054-4D4B25B58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0CCD8-E27F-1696-4C31-DDC6F4625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F9FB-EEEA-49C9-A9AC-3A8886BE1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0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91831-B9ED-AC25-726E-5EE5EE46A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A40393-DBB6-180C-685A-B7B50F8E90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B0730-1AF6-F48D-8902-A301C1B16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D45DB-81DD-1183-F6F7-D005F56F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3023-2060-4903-881B-8AE1556DAAB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07F54-9741-69FA-E931-D852B475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58D55-D01B-71FA-E16A-FCB50FCBB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F9FB-EEEA-49C9-A9AC-3A8886BE1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1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C9D7A2-827F-6F99-72D7-6DE24AC6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68A48-8659-FDE9-C4CD-9DB916E92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E89B-04A1-3886-F3FD-7168203D7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3023-2060-4903-881B-8AE1556DAAB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31C0D-5568-8B96-A8DC-7ADAEDBAF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1AA4B-1F5D-B974-EB0C-09AA94066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F9FB-EEEA-49C9-A9AC-3A8886BE1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8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32B83-CB40-EB68-47F6-AC44EED52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354" y="2319626"/>
            <a:ext cx="9144000" cy="2387600"/>
          </a:xfrm>
        </p:spPr>
        <p:txBody>
          <a:bodyPr>
            <a:noAutofit/>
          </a:bodyPr>
          <a:lstStyle/>
          <a:p>
            <a:pPr rtl="1"/>
            <a:r>
              <a:rPr lang="fa-IR" sz="3600" b="1" dirty="0">
                <a:cs typeface="B Nazanin" panose="00000400000000000000" pitchFamily="2" charset="-78"/>
              </a:rPr>
              <a:t>(عنوان مقاله : </a:t>
            </a:r>
            <a:r>
              <a:rPr lang="fa-IR" sz="3600" b="1" dirty="0" err="1">
                <a:cs typeface="B Nazanin" panose="00000400000000000000" pitchFamily="2" charset="-78"/>
              </a:rPr>
              <a:t>فونت</a:t>
            </a:r>
            <a:r>
              <a:rPr lang="fa-IR" sz="3600" b="1" dirty="0">
                <a:cs typeface="B Nazanin" panose="00000400000000000000" pitchFamily="2" charset="-78"/>
              </a:rPr>
              <a:t> </a:t>
            </a:r>
            <a:r>
              <a:rPr lang="en-US" sz="3600" b="1" dirty="0">
                <a:cs typeface="B Nazanin" panose="00000400000000000000" pitchFamily="2" charset="-78"/>
              </a:rPr>
              <a:t>B Nazanin - </a:t>
            </a:r>
            <a:r>
              <a:rPr lang="fa-IR" sz="3600" b="1" dirty="0">
                <a:cs typeface="B Nazanin" panose="00000400000000000000" pitchFamily="2" charset="-78"/>
              </a:rPr>
              <a:t> اندازه 36 - پررنگ)</a:t>
            </a:r>
            <a:br>
              <a:rPr lang="fa-IR" sz="4400" b="1" dirty="0">
                <a:cs typeface="B Nazanin" panose="00000400000000000000" pitchFamily="2" charset="-78"/>
              </a:rPr>
            </a:br>
            <a:r>
              <a:rPr lang="ar-S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نام و نام خانوادگي نويسنده اول (فونت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24</a:t>
            </a:r>
            <a:r>
              <a:rPr lang="ar-SA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)</a:t>
            </a:r>
            <a:r>
              <a:rPr lang="fa-I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ar-S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نام و نام خانوادگي نويسنده دوم (فونت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24</a:t>
            </a:r>
            <a:r>
              <a:rPr lang="ar-SA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)</a:t>
            </a:r>
            <a:br>
              <a:rPr lang="fa-IR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807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713B10-1DF3-5598-F64D-1E072B740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207"/>
            <a:ext cx="10515600" cy="4351338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چکیده (</a:t>
            </a:r>
            <a:r>
              <a:rPr lang="fa-IR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فونت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 </a:t>
            </a:r>
            <a:r>
              <a:rPr lang="en-US" sz="2800" b="1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اندازه 28 - پررنگ)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متن چكيده با فونت (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8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28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</a:t>
            </a:r>
            <a:endParaRPr lang="fa-I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7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713B10-1DF3-5598-F64D-1E072B740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207"/>
            <a:ext cx="10515600" cy="4351338"/>
          </a:xfrm>
        </p:spPr>
        <p:txBody>
          <a:bodyPr/>
          <a:lstStyle/>
          <a:p>
            <a:pPr marL="0" indent="0" algn="just" rtl="1">
              <a:buNone/>
            </a:pPr>
            <a:r>
              <a:rPr lang="ar-SA" sz="2800" b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مقدمه (فونت </a:t>
            </a:r>
            <a:r>
              <a:rPr lang="en-US" sz="2800" b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</a:t>
            </a:r>
            <a:r>
              <a:rPr lang="ar-SA" sz="2800" b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- اندازه </a:t>
            </a:r>
            <a:r>
              <a:rPr lang="fa-IR" sz="2800" b="1" kern="14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28</a:t>
            </a:r>
            <a:r>
              <a:rPr lang="ar-SA" sz="2800" b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- پررنگ)</a:t>
            </a:r>
            <a:endParaRPr lang="fa-IR" sz="2800" b="1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متن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مقدمه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با فونت (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800" dirty="0">
                <a:effectLst/>
                <a:latin typeface="B Nazanin" panose="00000400000000000000" pitchFamily="2" charset="-78"/>
                <a:ea typeface="Calibri" panose="020F0502020204030204" pitchFamily="34" charset="0"/>
              </a:rPr>
              <a:t>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28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</a:t>
            </a:r>
            <a:endParaRPr lang="fa-I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dirty="0"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dirty="0"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dirty="0"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898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713B10-1DF3-5598-F64D-1E072B740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207"/>
            <a:ext cx="10515600" cy="4351338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روش </a:t>
            </a:r>
            <a:r>
              <a:rPr lang="fa-IR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تحقيق</a:t>
            </a: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(</a:t>
            </a: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فونت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</a:t>
            </a: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- اندازه 28 - پررنگ)</a:t>
            </a:r>
          </a:p>
          <a:p>
            <a:pPr marL="0" indent="0" algn="just" rtl="1">
              <a:buNone/>
            </a:pP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متن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روش تحقیق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با فونت (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800" dirty="0">
                <a:effectLst/>
                <a:latin typeface="B Nazanin" panose="00000400000000000000" pitchFamily="2" charset="-78"/>
                <a:ea typeface="Calibri" panose="020F0502020204030204" pitchFamily="34" charset="0"/>
              </a:rPr>
              <a:t>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28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</a:t>
            </a:r>
            <a:endParaRPr lang="fa-I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5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713B10-1DF3-5598-F64D-1E072B740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207"/>
            <a:ext cx="10515600" cy="4351338"/>
          </a:xfrm>
        </p:spPr>
        <p:txBody>
          <a:bodyPr/>
          <a:lstStyle/>
          <a:p>
            <a:pPr algn="r" rtl="1"/>
            <a:r>
              <a:rPr lang="fa-I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جداول، </a:t>
            </a:r>
            <a:r>
              <a:rPr lang="fa-I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شكل</a:t>
            </a:r>
            <a:r>
              <a:rPr lang="fa-I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ها و نمودارها  </a:t>
            </a:r>
          </a:p>
        </p:txBody>
      </p:sp>
    </p:spTree>
    <p:extLst>
      <p:ext uri="{BB962C8B-B14F-4D97-AF65-F5344CB8AC3E}">
        <p14:creationId xmlns:p14="http://schemas.microsoft.com/office/powerpoint/2010/main" val="115341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713B10-1DF3-5598-F64D-1E072B740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207"/>
            <a:ext cx="10515600" cy="4351338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بحث و </a:t>
            </a:r>
            <a:r>
              <a:rPr lang="fa-IR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نتيجه‌گيري</a:t>
            </a: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(</a:t>
            </a: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فونت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</a:t>
            </a: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- اندازه 28 - پررنگ)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متن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روش تحقیق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با فونت (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8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28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</a:t>
            </a:r>
            <a:endParaRPr lang="fa-IR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193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713B10-1DF3-5598-F64D-1E072B740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207"/>
            <a:ext cx="10515600" cy="4351338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منابع(</a:t>
            </a: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فونت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</a:t>
            </a: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- اندازه 28 - پررنگ)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متن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منابع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با فونت (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8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28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</a:t>
            </a:r>
            <a:endParaRPr lang="fa-IR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8287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165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 Nazanin</vt:lpstr>
      <vt:lpstr>Calibri</vt:lpstr>
      <vt:lpstr>Calibri Light</vt:lpstr>
      <vt:lpstr>Times New Roman</vt:lpstr>
      <vt:lpstr>Office Theme</vt:lpstr>
      <vt:lpstr>(عنوان مقاله : فونت B Nazanin -  اندازه 36 - پررنگ) نام و نام خانوادگي نويسنده اول (فونت B Nazanin - اندازه 24 )  نام و نام خانوادگي نويسنده دوم (فونت B Nazanin - اندازه 24 )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</cp:revision>
  <dcterms:created xsi:type="dcterms:W3CDTF">2023-10-08T07:11:14Z</dcterms:created>
  <dcterms:modified xsi:type="dcterms:W3CDTF">2023-10-13T13:42:13Z</dcterms:modified>
</cp:coreProperties>
</file>