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21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EA887E-3696-6EB0-6CBA-4F323220BA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080D10-B24A-70D3-DFD5-33D5570C6C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30B3B5-AF6A-2953-A0E3-964FFE41E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33023-2060-4903-881B-8AE1556DAAB0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EDAD72-F887-25C1-EEAC-56513EF66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DB4A38-75AD-E652-CECB-D08B3A673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5F9FB-EEEA-49C9-A9AC-3A8886BE16BE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7CFDB0D-BAA8-7ED9-1182-9F0618761C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85188"/>
            <a:ext cx="12276306" cy="8043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732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728104-A48D-C201-FFF0-F70E9BE68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079AA8-67F4-13AB-DDF8-7962F3B8D4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5687DC-A9DE-CF91-3BF6-00E598B8F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33023-2060-4903-881B-8AE1556DAAB0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8C1A73-F772-C7E8-B4AD-CC874C199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E92F89-54F9-085C-54EE-F3CFC1B80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5F9FB-EEEA-49C9-A9AC-3A8886BE1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146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E3AF33-ACA2-6AFB-FD5C-312F4ED81B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30BFBB-4AF2-3B93-86BE-DFB56493F5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D2C820-67BF-3569-3513-CF55180BF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33023-2060-4903-881B-8AE1556DAAB0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1995EA-F66B-C4DA-38ED-FB8833ADB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E79643-4982-5997-302E-48292F767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5F9FB-EEEA-49C9-A9AC-3A8886BE1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140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05821-A8E5-CD86-4213-0C602B340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C437AF-2852-4F48-96C4-8A37204AC6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1BDDA3-67FD-705E-3B2D-14CE05CD0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33023-2060-4903-881B-8AE1556DAAB0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B3B589-1145-D7DE-1D10-7B34077DA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0323B6-1898-D76F-4BA0-A56EF186D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5F9FB-EEEA-49C9-A9AC-3A8886BE1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501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DFCE3-9EE6-184D-BA5E-02B08165E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B0F056-F658-0C09-7B0A-4DA0C7F443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67B900-D3D9-C8A4-6C8D-B4DFF69D1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33023-2060-4903-881B-8AE1556DAAB0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3D3703-DDAB-3E57-26CE-3A8FC06DE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BCD2DF-AD8F-C2E3-F327-D7D6C3DBD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5F9FB-EEEA-49C9-A9AC-3A8886BE1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839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978A69-1A39-089E-F360-95BB16AE5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8D86BD-658A-A6DA-8A59-5A12B26492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45E3CB-A4F4-3C83-497E-C7D654B904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988A4D-F84B-C527-C899-489EAD081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33023-2060-4903-881B-8AE1556DAAB0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70868F-EEB9-DBC6-D95E-ECC8D0720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9C4B28-A8B7-9A06-1B97-449E8C130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5F9FB-EEEA-49C9-A9AC-3A8886BE1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389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BE838-F5FF-7CFF-14C0-817AAC3D1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B7A144-5DF6-F101-3C75-2D1CFD86E0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7F6F4F-EBFE-DD02-FD8A-22BD38FDC8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14D366C-782B-DF2A-8291-F7015D5C8E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97CB59-2D1D-D308-073C-65AB011FB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AA5E6A-44C4-C2FE-B6E4-100E867E0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33023-2060-4903-881B-8AE1556DAAB0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BA1455-0D8B-30B2-2116-6B51FDFD4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5A2FB85-B48D-B8AB-A9FC-4DE03ACE5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5F9FB-EEEA-49C9-A9AC-3A8886BE1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142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C57BC-F671-E083-F4EC-7A698F196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A0B229-8CEF-5B36-95AD-ACAF05856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33023-2060-4903-881B-8AE1556DAAB0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5D4BA5-19AD-3405-BF8E-09D3E55BD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3E76DF-685B-8435-5A2C-89534DB04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5F9FB-EEEA-49C9-A9AC-3A8886BE1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734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C4ED379-D86E-5079-0C83-405D73CC8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33023-2060-4903-881B-8AE1556DAAB0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0DB67A-16BC-3966-2A55-8A65E3C2A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89BD4B-02C5-8AF4-318A-7216C8404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5F9FB-EEEA-49C9-A9AC-3A8886BE1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231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2DBBCA-9022-8073-9F4F-1BC5454BC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6ACB98-21F5-D5CE-98A8-14BAE0CC01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99E1D0-44F2-55B5-7FD6-C2B5E2326D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C6D7A8-642E-B97E-E86E-A9632C9ED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33023-2060-4903-881B-8AE1556DAAB0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5F3A36-AA98-409E-D054-4D4B25B58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30CCD8-E27F-1696-4C31-DDC6F4625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5F9FB-EEEA-49C9-A9AC-3A8886BE1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009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91831-B9ED-AC25-726E-5EE5EE46AF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A40393-DBB6-180C-685A-B7B50F8E90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AB0730-1AF6-F48D-8902-A301C1B16A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4D45DB-81DD-1183-F6F7-D005F56FD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33023-2060-4903-881B-8AE1556DAAB0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207F54-9741-69FA-E931-D852B4756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958D55-D01B-71FA-E16A-FCB50FCBB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5F9FB-EEEA-49C9-A9AC-3A8886BE1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410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6000" b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C9D7A2-827F-6F99-72D7-6DE24AC67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068A48-8659-FDE9-C4CD-9DB916E921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D5E89B-04A1-3886-F3FD-7168203D74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533023-2060-4903-881B-8AE1556DAAB0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531C0D-5568-8B96-A8DC-7ADAEDBAF2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D1AA4B-1F5D-B974-EB0C-09AA940661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15F9FB-EEEA-49C9-A9AC-3A8886BE1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281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432B83-CB40-EB68-47F6-AC44EED529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47354" y="2319626"/>
            <a:ext cx="9144000" cy="2387600"/>
          </a:xfrm>
        </p:spPr>
        <p:txBody>
          <a:bodyPr>
            <a:noAutofit/>
          </a:bodyPr>
          <a:lstStyle/>
          <a:p>
            <a:pPr rtl="1"/>
            <a:r>
              <a:rPr lang="fa-IR" sz="3600" b="1" dirty="0">
                <a:cs typeface="B Nazanin" panose="00000400000000000000" pitchFamily="2" charset="-78"/>
              </a:rPr>
              <a:t>(عنوان مقاله : </a:t>
            </a:r>
            <a:r>
              <a:rPr lang="fa-IR" sz="3600" b="1" dirty="0" err="1">
                <a:cs typeface="B Nazanin" panose="00000400000000000000" pitchFamily="2" charset="-78"/>
              </a:rPr>
              <a:t>فونت</a:t>
            </a:r>
            <a:r>
              <a:rPr lang="fa-IR" sz="3600" b="1" dirty="0">
                <a:cs typeface="B Nazanin" panose="00000400000000000000" pitchFamily="2" charset="-78"/>
              </a:rPr>
              <a:t> </a:t>
            </a:r>
            <a:r>
              <a:rPr lang="en-US" sz="3600" b="1" dirty="0">
                <a:cs typeface="B Nazanin" panose="00000400000000000000" pitchFamily="2" charset="-78"/>
              </a:rPr>
              <a:t>B Nazanin - </a:t>
            </a:r>
            <a:r>
              <a:rPr lang="fa-IR" sz="3600" b="1" dirty="0">
                <a:cs typeface="B Nazanin" panose="00000400000000000000" pitchFamily="2" charset="-78"/>
              </a:rPr>
              <a:t> اندازه 36 - پررنگ)</a:t>
            </a:r>
            <a:br>
              <a:rPr lang="fa-IR" sz="4400" b="1" dirty="0">
                <a:cs typeface="B Nazanin" panose="00000400000000000000" pitchFamily="2" charset="-78"/>
              </a:rPr>
            </a:br>
            <a:r>
              <a:rPr lang="ar-S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نام و نام خانوادگي نويسنده اول (فونت 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B Nazanin</a:t>
            </a:r>
            <a:r>
              <a:rPr lang="en-US" sz="2400" dirty="0">
                <a:effectLst/>
                <a:latin typeface="B Nazanin" panose="00000400000000000000" pitchFamily="2" charset="-78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ar-SA" sz="2400" dirty="0">
                <a:effectLst/>
                <a:latin typeface="B Nazanin" panose="00000400000000000000" pitchFamily="2" charset="-78"/>
                <a:ea typeface="Calibri" panose="020F0502020204030204" pitchFamily="34" charset="0"/>
                <a:cs typeface="B Nazanin" panose="00000400000000000000" pitchFamily="2" charset="-78"/>
              </a:rPr>
              <a:t>- اندازه </a:t>
            </a:r>
            <a:r>
              <a:rPr lang="fa-IR" sz="2400" dirty="0">
                <a:effectLst/>
                <a:latin typeface="B Nazanin" panose="00000400000000000000" pitchFamily="2" charset="-78"/>
                <a:ea typeface="Calibri" panose="020F0502020204030204" pitchFamily="34" charset="0"/>
                <a:cs typeface="B Nazanin" panose="00000400000000000000" pitchFamily="2" charset="-78"/>
              </a:rPr>
              <a:t>24</a:t>
            </a:r>
            <a:r>
              <a:rPr lang="ar-SA" sz="2400" dirty="0">
                <a:effectLst/>
                <a:latin typeface="B Nazanin" panose="00000400000000000000" pitchFamily="2" charset="-78"/>
                <a:ea typeface="Calibri" panose="020F0502020204030204" pitchFamily="34" charset="0"/>
                <a:cs typeface="B Nazanin" panose="00000400000000000000" pitchFamily="2" charset="-78"/>
              </a:rPr>
              <a:t> )</a:t>
            </a:r>
            <a:r>
              <a:rPr lang="fa-I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 </a:t>
            </a:r>
            <a:b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</a:br>
            <a:r>
              <a:rPr lang="ar-S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نام و نام خانوادگي نويسنده دوم (فونت 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B Nazanin</a:t>
            </a:r>
            <a:r>
              <a:rPr lang="en-US" sz="2400" dirty="0">
                <a:effectLst/>
                <a:latin typeface="B Nazanin" panose="00000400000000000000" pitchFamily="2" charset="-78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ar-SA" sz="2400" dirty="0">
                <a:effectLst/>
                <a:latin typeface="B Nazanin" panose="00000400000000000000" pitchFamily="2" charset="-78"/>
                <a:ea typeface="Calibri" panose="020F0502020204030204" pitchFamily="34" charset="0"/>
                <a:cs typeface="B Nazanin" panose="00000400000000000000" pitchFamily="2" charset="-78"/>
              </a:rPr>
              <a:t>- اندازه </a:t>
            </a:r>
            <a:r>
              <a:rPr lang="fa-IR" sz="2400" dirty="0">
                <a:effectLst/>
                <a:latin typeface="B Nazanin" panose="00000400000000000000" pitchFamily="2" charset="-78"/>
                <a:ea typeface="Calibri" panose="020F0502020204030204" pitchFamily="34" charset="0"/>
                <a:cs typeface="B Nazanin" panose="00000400000000000000" pitchFamily="2" charset="-78"/>
              </a:rPr>
              <a:t>24</a:t>
            </a:r>
            <a:r>
              <a:rPr lang="ar-SA" sz="2400" dirty="0">
                <a:effectLst/>
                <a:latin typeface="B Nazanin" panose="00000400000000000000" pitchFamily="2" charset="-78"/>
                <a:ea typeface="Calibri" panose="020F0502020204030204" pitchFamily="34" charset="0"/>
                <a:cs typeface="B Nazanin" panose="00000400000000000000" pitchFamily="2" charset="-78"/>
              </a:rPr>
              <a:t> )</a:t>
            </a:r>
            <a:br>
              <a:rPr lang="fa-IR" sz="2400" dirty="0">
                <a:effectLst/>
                <a:latin typeface="B Nazanin" panose="00000400000000000000" pitchFamily="2" charset="-78"/>
                <a:ea typeface="Calibri" panose="020F0502020204030204" pitchFamily="34" charset="0"/>
                <a:cs typeface="B Nazanin" panose="00000400000000000000" pitchFamily="2" charset="-78"/>
              </a:rPr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58074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3713B10-1DF3-5598-F64D-1E072B7407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9207"/>
            <a:ext cx="10515600" cy="4351338"/>
          </a:xfrm>
        </p:spPr>
        <p:txBody>
          <a:bodyPr/>
          <a:lstStyle/>
          <a:p>
            <a:pPr marL="0" indent="0" algn="just" rtl="1">
              <a:buNone/>
            </a:pPr>
            <a:r>
              <a:rPr lang="fa-IR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چکیده (</a:t>
            </a:r>
            <a:r>
              <a:rPr lang="fa-IR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فونت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B Nazanin </a:t>
            </a:r>
            <a:r>
              <a:rPr lang="en-US" sz="2800" b="1" dirty="0">
                <a:effectLst/>
                <a:latin typeface="B Nazanin" panose="00000400000000000000" pitchFamily="2" charset="-78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fa-IR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- اندازه 28 - پررنگ)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0" indent="0" algn="just" rtl="1">
              <a:buNone/>
            </a:pPr>
            <a:r>
              <a:rPr lang="ar-S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متن چكيده با فونت (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B Nazanin</a:t>
            </a:r>
            <a:r>
              <a:rPr lang="en-US" sz="2800" dirty="0">
                <a:effectLst/>
                <a:latin typeface="B Nazanin" panose="00000400000000000000" pitchFamily="2" charset="-78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ar-S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- اندازه </a:t>
            </a:r>
            <a:r>
              <a:rPr lang="fa-I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28</a:t>
            </a:r>
            <a:r>
              <a:rPr lang="ar-S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) </a:t>
            </a:r>
            <a:endParaRPr lang="fa-IR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173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3713B10-1DF3-5598-F64D-1E072B7407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9207"/>
            <a:ext cx="10515600" cy="4351338"/>
          </a:xfrm>
        </p:spPr>
        <p:txBody>
          <a:bodyPr/>
          <a:lstStyle/>
          <a:p>
            <a:pPr marL="0" indent="0" algn="just" rtl="1">
              <a:buNone/>
            </a:pPr>
            <a:r>
              <a:rPr lang="ar-SA" sz="2800" b="1" kern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مقدمه (فونت </a:t>
            </a:r>
            <a:r>
              <a:rPr lang="en-US" sz="2800" b="1" kern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B Nazanin</a:t>
            </a:r>
            <a:r>
              <a:rPr lang="ar-SA" sz="2800" b="1" kern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 - اندازه </a:t>
            </a:r>
            <a:r>
              <a:rPr lang="fa-IR" sz="2800" b="1" kern="1400" dirty="0"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28</a:t>
            </a:r>
            <a:r>
              <a:rPr lang="ar-SA" sz="2800" b="1" kern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 - پررنگ)</a:t>
            </a:r>
            <a:endParaRPr lang="fa-IR" sz="2800" b="1" kern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marL="0" indent="0" algn="just" rtl="1">
              <a:buNone/>
            </a:pPr>
            <a:r>
              <a:rPr lang="ar-S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متن </a:t>
            </a:r>
            <a:r>
              <a:rPr lang="fa-I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مقدمه</a:t>
            </a:r>
            <a:r>
              <a:rPr lang="ar-S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 با فونت (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B Nazanin</a:t>
            </a:r>
            <a:r>
              <a:rPr lang="en-US" sz="2800" dirty="0">
                <a:effectLst/>
                <a:latin typeface="B Nazanin" panose="00000400000000000000" pitchFamily="2" charset="-78"/>
                <a:ea typeface="Calibri" panose="020F0502020204030204" pitchFamily="34" charset="0"/>
              </a:rPr>
              <a:t> </a:t>
            </a:r>
            <a:r>
              <a:rPr lang="ar-S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- اندازه </a:t>
            </a:r>
            <a:r>
              <a:rPr lang="fa-I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28</a:t>
            </a:r>
            <a:r>
              <a:rPr lang="ar-S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) </a:t>
            </a:r>
            <a:endParaRPr lang="fa-IR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0" indent="0" algn="just" rtl="1">
              <a:buNone/>
            </a:pPr>
            <a:endParaRPr lang="fa-IR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0" indent="0" algn="just" rtl="1">
              <a:buNone/>
            </a:pPr>
            <a:endParaRPr lang="fa-IR" dirty="0">
              <a:latin typeface="Times New Roman" panose="02020603050405020304" pitchFamily="18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0" indent="0" algn="just" rtl="1">
              <a:buNone/>
            </a:pPr>
            <a:endParaRPr lang="fa-IR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0" indent="0" algn="just" rtl="1">
              <a:buNone/>
            </a:pPr>
            <a:endParaRPr lang="fa-IR" dirty="0">
              <a:latin typeface="Times New Roman" panose="02020603050405020304" pitchFamily="18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0" indent="0" algn="just" rtl="1">
              <a:buNone/>
            </a:pPr>
            <a:endParaRPr lang="fa-IR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0" indent="0" algn="just" rtl="1">
              <a:buNone/>
            </a:pPr>
            <a:endParaRPr lang="fa-IR" dirty="0">
              <a:latin typeface="Times New Roman" panose="02020603050405020304" pitchFamily="18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0" indent="0" algn="just" rtl="1">
              <a:buNone/>
            </a:pPr>
            <a:endParaRPr lang="fa-IR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28984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3713B10-1DF3-5598-F64D-1E072B7407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9207"/>
            <a:ext cx="10515600" cy="4351338"/>
          </a:xfrm>
        </p:spPr>
        <p:txBody>
          <a:bodyPr/>
          <a:lstStyle/>
          <a:p>
            <a:pPr marL="0" indent="0" algn="just" rtl="1">
              <a:buNone/>
            </a:pPr>
            <a:r>
              <a:rPr lang="fa-IR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روش </a:t>
            </a:r>
            <a:r>
              <a:rPr lang="fa-IR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تحقيق</a:t>
            </a:r>
            <a:r>
              <a:rPr lang="fa-IR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 (</a:t>
            </a:r>
            <a:r>
              <a:rPr lang="ar-SA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فونت 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B Nazanin</a:t>
            </a:r>
            <a:r>
              <a:rPr lang="fa-IR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 - اندازه 28 - پررنگ)</a:t>
            </a:r>
          </a:p>
          <a:p>
            <a:pPr marL="0" indent="0" algn="just" rtl="1">
              <a:buNone/>
            </a:pPr>
            <a:r>
              <a:rPr lang="ar-S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متن </a:t>
            </a:r>
            <a:r>
              <a:rPr lang="fa-I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روش تحقیق</a:t>
            </a:r>
            <a:r>
              <a:rPr lang="ar-S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 با فونت (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B Nazanin</a:t>
            </a:r>
            <a:r>
              <a:rPr lang="en-US" sz="2800" dirty="0">
                <a:effectLst/>
                <a:latin typeface="B Nazanin" panose="00000400000000000000" pitchFamily="2" charset="-78"/>
                <a:ea typeface="Calibri" panose="020F0502020204030204" pitchFamily="34" charset="0"/>
              </a:rPr>
              <a:t> </a:t>
            </a:r>
            <a:r>
              <a:rPr lang="ar-S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- اندازه </a:t>
            </a:r>
            <a:r>
              <a:rPr lang="fa-I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28</a:t>
            </a:r>
            <a:r>
              <a:rPr lang="ar-S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) </a:t>
            </a:r>
            <a:endParaRPr lang="fa-IR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056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3713B10-1DF3-5598-F64D-1E072B7407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9207"/>
            <a:ext cx="10515600" cy="4351338"/>
          </a:xfrm>
        </p:spPr>
        <p:txBody>
          <a:bodyPr/>
          <a:lstStyle/>
          <a:p>
            <a:pPr algn="r" rtl="1"/>
            <a:r>
              <a:rPr lang="fa-IR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جداول، </a:t>
            </a:r>
            <a:r>
              <a:rPr lang="fa-IR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شكل</a:t>
            </a:r>
            <a:r>
              <a:rPr lang="fa-IR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 ها و نمودارها  </a:t>
            </a:r>
          </a:p>
        </p:txBody>
      </p:sp>
    </p:spTree>
    <p:extLst>
      <p:ext uri="{BB962C8B-B14F-4D97-AF65-F5344CB8AC3E}">
        <p14:creationId xmlns:p14="http://schemas.microsoft.com/office/powerpoint/2010/main" val="1153416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3713B10-1DF3-5598-F64D-1E072B7407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9207"/>
            <a:ext cx="10515600" cy="4351338"/>
          </a:xfrm>
        </p:spPr>
        <p:txBody>
          <a:bodyPr/>
          <a:lstStyle/>
          <a:p>
            <a:pPr marL="0" indent="0" algn="just" rtl="1">
              <a:buNone/>
            </a:pPr>
            <a:r>
              <a:rPr lang="fa-IR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بحث و </a:t>
            </a:r>
            <a:r>
              <a:rPr lang="fa-IR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نتيجه‌گيري</a:t>
            </a:r>
            <a:r>
              <a:rPr lang="fa-IR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 (</a:t>
            </a:r>
            <a:r>
              <a:rPr lang="ar-SA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فونت 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B Nazanin</a:t>
            </a:r>
            <a:r>
              <a:rPr lang="fa-IR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 - اندازه 28 - پررنگ)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marL="0" indent="0" algn="just" rtl="1">
              <a:buNone/>
            </a:pPr>
            <a:r>
              <a:rPr lang="ar-S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متن </a:t>
            </a:r>
            <a:r>
              <a:rPr lang="fa-I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روش تحقیق</a:t>
            </a:r>
            <a:r>
              <a:rPr lang="ar-S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 با فونت (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B Nazanin</a:t>
            </a:r>
            <a:r>
              <a:rPr lang="en-US" sz="2800" dirty="0">
                <a:effectLst/>
                <a:latin typeface="B Nazanin" panose="00000400000000000000" pitchFamily="2" charset="-78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ar-S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- اندازه </a:t>
            </a:r>
            <a:r>
              <a:rPr lang="fa-I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28</a:t>
            </a:r>
            <a:r>
              <a:rPr lang="ar-S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) </a:t>
            </a:r>
            <a:endParaRPr lang="fa-IR" sz="28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41934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3713B10-1DF3-5598-F64D-1E072B7407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9207"/>
            <a:ext cx="10515600" cy="4351338"/>
          </a:xfrm>
        </p:spPr>
        <p:txBody>
          <a:bodyPr/>
          <a:lstStyle/>
          <a:p>
            <a:pPr marL="0" indent="0" algn="just" rtl="1">
              <a:buNone/>
            </a:pPr>
            <a:r>
              <a:rPr lang="fa-IR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منابع(</a:t>
            </a:r>
            <a:r>
              <a:rPr lang="ar-SA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فونت 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B Nazanin</a:t>
            </a:r>
            <a:r>
              <a:rPr lang="fa-IR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 - اندازه 28 - پررنگ)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marL="0" indent="0" algn="just" rtl="1">
              <a:buNone/>
            </a:pPr>
            <a:r>
              <a:rPr lang="ar-S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متن </a:t>
            </a:r>
            <a:r>
              <a:rPr lang="fa-I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منابع </a:t>
            </a:r>
            <a:r>
              <a:rPr lang="ar-S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با فونت (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B Nazanin</a:t>
            </a:r>
            <a:r>
              <a:rPr lang="en-US" sz="2800" dirty="0">
                <a:effectLst/>
                <a:latin typeface="B Nazanin" panose="00000400000000000000" pitchFamily="2" charset="-78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ar-S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- اندازه </a:t>
            </a:r>
            <a:r>
              <a:rPr lang="fa-I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28</a:t>
            </a:r>
            <a:r>
              <a:rPr lang="ar-S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) </a:t>
            </a:r>
            <a:endParaRPr lang="fa-IR" sz="28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282873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165</Words>
  <Application>Microsoft Office PowerPoint</Application>
  <PresentationFormat>Widescreen</PresentationFormat>
  <Paragraphs>17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B Nazanin</vt:lpstr>
      <vt:lpstr>Calibri</vt:lpstr>
      <vt:lpstr>Calibri Light</vt:lpstr>
      <vt:lpstr>Times New Roman</vt:lpstr>
      <vt:lpstr>Office Theme</vt:lpstr>
      <vt:lpstr>(عنوان مقاله : فونت B Nazanin -  اندازه 36 - پررنگ) نام و نام خانوادگي نويسنده اول (فونت B Nazanin - اندازه 24 )  نام و نام خانوادگي نويسنده دوم (فونت B Nazanin - اندازه 24 )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lenovo</cp:lastModifiedBy>
  <cp:revision>4</cp:revision>
  <dcterms:created xsi:type="dcterms:W3CDTF">2023-10-08T07:11:14Z</dcterms:created>
  <dcterms:modified xsi:type="dcterms:W3CDTF">2023-10-13T13:42:13Z</dcterms:modified>
</cp:coreProperties>
</file>